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45" r:id="rId4"/>
    <p:sldMasterId id="2147483793" r:id="rId5"/>
  </p:sldMasterIdLst>
  <p:notesMasterIdLst>
    <p:notesMasterId r:id="rId31"/>
  </p:notesMasterIdLst>
  <p:sldIdLst>
    <p:sldId id="286" r:id="rId6"/>
    <p:sldId id="289" r:id="rId7"/>
    <p:sldId id="278" r:id="rId8"/>
    <p:sldId id="290" r:id="rId9"/>
    <p:sldId id="291" r:id="rId10"/>
    <p:sldId id="292" r:id="rId11"/>
    <p:sldId id="295" r:id="rId12"/>
    <p:sldId id="296" r:id="rId13"/>
    <p:sldId id="297" r:id="rId14"/>
    <p:sldId id="293" r:id="rId15"/>
    <p:sldId id="294" r:id="rId16"/>
    <p:sldId id="299" r:id="rId17"/>
    <p:sldId id="298" r:id="rId18"/>
    <p:sldId id="300" r:id="rId19"/>
    <p:sldId id="301" r:id="rId20"/>
    <p:sldId id="302" r:id="rId21"/>
    <p:sldId id="303" r:id="rId22"/>
    <p:sldId id="304" r:id="rId23"/>
    <p:sldId id="306" r:id="rId24"/>
    <p:sldId id="305" r:id="rId25"/>
    <p:sldId id="314" r:id="rId26"/>
    <p:sldId id="318" r:id="rId27"/>
    <p:sldId id="319" r:id="rId28"/>
    <p:sldId id="320" r:id="rId29"/>
    <p:sldId id="32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76" d="100"/>
          <a:sy n="76" d="100"/>
        </p:scale>
        <p:origin x="2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97A0-FD9C-4F9E-96E2-84F56D675D65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1E86E-7D75-4F50-865E-4384CA42E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9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VNI-Avo" pitchFamily="2" charset="0"/>
              </a:rPr>
              <a:t>GV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hỏi</a:t>
            </a:r>
            <a:r>
              <a:rPr lang="en-US" baseline="0" dirty="0" smtClean="0">
                <a:latin typeface="VNI-Avo" pitchFamily="2" charset="0"/>
              </a:rPr>
              <a:t> HS: </a:t>
            </a:r>
            <a:r>
              <a:rPr lang="en-US" baseline="0" dirty="0" err="1" smtClean="0">
                <a:latin typeface="VNI-Avo" pitchFamily="2" charset="0"/>
              </a:rPr>
              <a:t>Để</a:t>
            </a:r>
            <a:r>
              <a:rPr lang="en-US" baseline="0" dirty="0" smtClean="0">
                <a:latin typeface="VNI-Avo" pitchFamily="2" charset="0"/>
              </a:rPr>
              <a:t> so </a:t>
            </a:r>
            <a:r>
              <a:rPr lang="en-US" baseline="0" dirty="0" err="1" smtClean="0">
                <a:latin typeface="VNI-Avo" pitchFamily="2" charset="0"/>
              </a:rPr>
              <a:t>sánh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hai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số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em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dựa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vào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đâu</a:t>
            </a:r>
            <a:r>
              <a:rPr lang="en-US" baseline="0" dirty="0" smtClean="0">
                <a:latin typeface="VNI-Avo" pitchFamily="2" charset="0"/>
              </a:rPr>
              <a:t>?</a:t>
            </a:r>
          </a:p>
          <a:p>
            <a:r>
              <a:rPr lang="en-US" baseline="0" dirty="0" smtClean="0">
                <a:latin typeface="VNI-Avo" pitchFamily="2" charset="0"/>
              </a:rPr>
              <a:t>Trong </a:t>
            </a:r>
            <a:r>
              <a:rPr lang="en-US" baseline="0" dirty="0" err="1" smtClean="0">
                <a:latin typeface="VNI-Avo" pitchFamily="2" charset="0"/>
              </a:rPr>
              <a:t>dãy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số</a:t>
            </a:r>
            <a:r>
              <a:rPr lang="en-US" baseline="0" dirty="0" smtClean="0">
                <a:latin typeface="VNI-Avo" pitchFamily="2" charset="0"/>
              </a:rPr>
              <a:t> 1, 2, 3, 4, 5 </a:t>
            </a:r>
            <a:r>
              <a:rPr lang="en-US" baseline="0" dirty="0" err="1" smtClean="0">
                <a:latin typeface="VNI-Avo" pitchFamily="2" charset="0"/>
              </a:rPr>
              <a:t>số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sau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lớn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hơn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số</a:t>
            </a:r>
            <a:r>
              <a:rPr lang="en-US" baseline="0" dirty="0" smtClean="0">
                <a:latin typeface="VNI-Avo" pitchFamily="2" charset="0"/>
              </a:rPr>
              <a:t> </a:t>
            </a:r>
            <a:r>
              <a:rPr lang="en-US" baseline="0" dirty="0" err="1" smtClean="0">
                <a:latin typeface="VNI-Avo" pitchFamily="2" charset="0"/>
              </a:rPr>
              <a:t>trước</a:t>
            </a:r>
            <a:r>
              <a:rPr lang="en-US" baseline="0" dirty="0" smtClean="0">
                <a:latin typeface="VNI-Avo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4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7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19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&gt;,&lt;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nói</a:t>
            </a:r>
            <a:r>
              <a:rPr lang="en-US" dirty="0" smtClean="0"/>
              <a:t>: Xin </a:t>
            </a:r>
            <a:r>
              <a:rPr lang="en-US" dirty="0" err="1" smtClean="0"/>
              <a:t>chào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, </a:t>
            </a:r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. GV </a:t>
            </a:r>
            <a:r>
              <a:rPr lang="en-US" dirty="0" err="1" smtClean="0"/>
              <a:t>thao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giơ</a:t>
            </a:r>
            <a:r>
              <a:rPr lang="en-US" dirty="0" smtClean="0"/>
              <a:t> 2 </a:t>
            </a:r>
            <a:r>
              <a:rPr lang="en-US" dirty="0" err="1" smtClean="0"/>
              <a:t>ngón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endParaRPr lang="en-US" dirty="0" smtClean="0"/>
          </a:p>
          <a:p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. GV </a:t>
            </a:r>
            <a:r>
              <a:rPr lang="en-US" dirty="0" err="1" smtClean="0"/>
              <a:t>thao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giơ</a:t>
            </a:r>
            <a:r>
              <a:rPr lang="en-US" dirty="0" smtClean="0"/>
              <a:t> 2 </a:t>
            </a:r>
            <a:r>
              <a:rPr lang="en-US" dirty="0" err="1" smtClean="0"/>
              <a:t>ngón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endParaRPr lang="en-US" dirty="0" smtClean="0"/>
          </a:p>
          <a:p>
            <a:r>
              <a:rPr lang="en-US" dirty="0" smtClean="0"/>
              <a:t>GV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HS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đâu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? (HS </a:t>
            </a:r>
            <a:r>
              <a:rPr lang="en-US" dirty="0" err="1" smtClean="0"/>
              <a:t>giơ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sấu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9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BT </a:t>
            </a:r>
            <a:r>
              <a:rPr lang="en-US" dirty="0" err="1" smtClean="0"/>
              <a:t>trong</a:t>
            </a:r>
            <a:r>
              <a:rPr lang="en-US" dirty="0" smtClean="0"/>
              <a:t> VBT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1E86E-7D75-4F50-865E-4384CA42E2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5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27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4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2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64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2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07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86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32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07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5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00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7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3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39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7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50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40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4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8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43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39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2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99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20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82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62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2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51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05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25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109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03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3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59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29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063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033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62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14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5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5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6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1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1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DF9D8-99D7-4B73-8437-7A0E9BBB61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2E3B7-CF8F-45FA-A656-F201122F5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43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51.PNG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jpeg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66" y="0"/>
            <a:ext cx="12295018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67" y="974732"/>
            <a:ext cx="4211706" cy="133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5520" y="1924457"/>
            <a:ext cx="8863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– TUẦN 6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2667" y="201838"/>
            <a:ext cx="6571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432" y="602128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520" y="3090422"/>
            <a:ext cx="88634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DẤU =, &gt;, &lt;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839415" cy="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91344" y="331591"/>
            <a:ext cx="7707371" cy="6337769"/>
          </a:xfrm>
          <a:prstGeom prst="roundRect">
            <a:avLst/>
          </a:prstGeom>
          <a:solidFill>
            <a:srgbClr val="B8FE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237500" y="867713"/>
            <a:ext cx="1998292" cy="1362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2265050" y="848604"/>
            <a:ext cx="1989763" cy="1356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4246803" y="893729"/>
            <a:ext cx="1893815" cy="129133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323643" y="2696272"/>
            <a:ext cx="1036053" cy="38630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84883" y="2760707"/>
            <a:ext cx="999859" cy="350544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3396" y="2947897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02678" y="3960281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65478" y="4854134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25346" y="2947897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63699" y="3985564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63699" y="4898339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17" idx="3"/>
            <a:endCxn id="20" idx="2"/>
          </p:cNvCxnSpPr>
          <p:nvPr/>
        </p:nvCxnSpPr>
        <p:spPr>
          <a:xfrm>
            <a:off x="3185624" y="3269011"/>
            <a:ext cx="173972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34313" y="4306678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86522" y="5219453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62" y="607106"/>
            <a:ext cx="1883786" cy="1883786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423501" y="5781048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84082" y="1450869"/>
            <a:ext cx="18389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VNI-Avo" pitchFamily="2" charset="0"/>
              </a:rPr>
              <a:t>4      3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11798" y="2294778"/>
            <a:ext cx="45272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VNI-Avo" pitchFamily="2" charset="0"/>
              </a:rPr>
              <a:t>Boán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b="1" dirty="0" err="1" smtClean="0">
                <a:latin typeface="VNI-Avo" pitchFamily="2" charset="0"/>
              </a:rPr>
              <a:t>lôùn</a:t>
            </a:r>
            <a:r>
              <a:rPr lang="en-US" sz="4500" b="1" dirty="0" smtClean="0">
                <a:latin typeface="VNI-Avo" pitchFamily="2" charset="0"/>
              </a:rPr>
              <a:t> </a:t>
            </a:r>
            <a:r>
              <a:rPr lang="en-US" sz="4500" b="1" dirty="0" err="1" smtClean="0">
                <a:latin typeface="VNI-Avo" pitchFamily="2" charset="0"/>
              </a:rPr>
              <a:t>hôn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dirty="0" err="1">
                <a:latin typeface="VNI-Avo" pitchFamily="2" charset="0"/>
              </a:rPr>
              <a:t>ba</a:t>
            </a:r>
            <a:endParaRPr lang="en-US" sz="45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84760" y="4988420"/>
            <a:ext cx="36936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VNI-Avo" pitchFamily="2" charset="0"/>
              </a:rPr>
              <a:t>daáu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lôùn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hôn</a:t>
            </a:r>
            <a:endParaRPr lang="en-US" sz="450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93220" y="2272663"/>
            <a:ext cx="2178661" cy="3170099"/>
            <a:chOff x="8893220" y="2272663"/>
            <a:chExt cx="2178661" cy="3170099"/>
          </a:xfrm>
        </p:grpSpPr>
        <p:sp>
          <p:nvSpPr>
            <p:cNvPr id="35" name="Rounded Rectangle 34"/>
            <p:cNvSpPr/>
            <p:nvPr/>
          </p:nvSpPr>
          <p:spPr>
            <a:xfrm>
              <a:off x="8893220" y="3197767"/>
              <a:ext cx="2076721" cy="16563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latin typeface="Lato" panose="020F0502020204030203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91878" y="2272663"/>
              <a:ext cx="188000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>
                  <a:latin typeface="Lato" panose="020F0502020204030203"/>
                </a:rPr>
                <a:t>&gt;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42097" y="1445905"/>
            <a:ext cx="7425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  <a:latin typeface="VNI-Avo" pitchFamily="2" charset="0"/>
              </a:rPr>
              <a:t>&gt;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551383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 animBg="1"/>
      <p:bldP spid="31" grpId="0"/>
      <p:bldP spid="32" grpId="0"/>
      <p:bldP spid="3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91344" y="260648"/>
            <a:ext cx="7697401" cy="6480720"/>
          </a:xfrm>
          <a:prstGeom prst="roundRect">
            <a:avLst/>
          </a:prstGeom>
          <a:solidFill>
            <a:srgbClr val="B8FE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241139" y="853205"/>
            <a:ext cx="1998292" cy="1362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2150024" y="888484"/>
            <a:ext cx="1989763" cy="1356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4108401" y="853205"/>
            <a:ext cx="2056808" cy="140247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323643" y="2696272"/>
            <a:ext cx="1036053" cy="38630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84883" y="2760707"/>
            <a:ext cx="999859" cy="350544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3396" y="2947897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02678" y="3960281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65478" y="4854134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3699" y="3070478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63699" y="3985564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63699" y="4898339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17" idx="3"/>
            <a:endCxn id="20" idx="2"/>
          </p:cNvCxnSpPr>
          <p:nvPr/>
        </p:nvCxnSpPr>
        <p:spPr>
          <a:xfrm>
            <a:off x="3234314" y="3391592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34313" y="4306678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86522" y="5219453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46" y="612549"/>
            <a:ext cx="1883786" cy="1883786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423501" y="5781048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88745" y="2555410"/>
            <a:ext cx="44262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latin typeface="VNI-Avo" pitchFamily="2" charset="0"/>
              </a:rPr>
              <a:t>Ba </a:t>
            </a:r>
            <a:r>
              <a:rPr lang="en-US" sz="4500" b="1" dirty="0" err="1" smtClean="0">
                <a:latin typeface="VNI-Avo" pitchFamily="2" charset="0"/>
              </a:rPr>
              <a:t>beù</a:t>
            </a:r>
            <a:r>
              <a:rPr lang="en-US" sz="4500" b="1" dirty="0" smtClean="0">
                <a:latin typeface="VNI-Avo" pitchFamily="2" charset="0"/>
              </a:rPr>
              <a:t> </a:t>
            </a:r>
            <a:r>
              <a:rPr lang="en-US" sz="4500" b="1" dirty="0" err="1" smtClean="0">
                <a:latin typeface="VNI-Avo" pitchFamily="2" charset="0"/>
              </a:rPr>
              <a:t>hôn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dirty="0" err="1" smtClean="0">
                <a:latin typeface="VNI-Avo" pitchFamily="2" charset="0"/>
              </a:rPr>
              <a:t>boán</a:t>
            </a:r>
            <a:endParaRPr lang="en-US" sz="4500" dirty="0"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26322" y="5316143"/>
            <a:ext cx="35894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VNI-Avo" pitchFamily="2" charset="0"/>
              </a:rPr>
              <a:t>daáu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hôn</a:t>
            </a:r>
            <a:endParaRPr lang="en-US" sz="450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50773" y="2517049"/>
            <a:ext cx="3241227" cy="3170099"/>
            <a:chOff x="8950773" y="2517049"/>
            <a:chExt cx="3241227" cy="3170099"/>
          </a:xfrm>
        </p:grpSpPr>
        <p:sp>
          <p:nvSpPr>
            <p:cNvPr id="41" name="Rounded Rectangle 40"/>
            <p:cNvSpPr/>
            <p:nvPr/>
          </p:nvSpPr>
          <p:spPr>
            <a:xfrm>
              <a:off x="8950773" y="3269011"/>
              <a:ext cx="2015413" cy="185957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latin typeface="Lato" panose="020F0502020204030203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192768" y="2517049"/>
              <a:ext cx="299923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 smtClean="0">
                  <a:latin typeface="Lato" panose="020F0502020204030203"/>
                </a:rPr>
                <a:t>&lt;</a:t>
              </a:r>
              <a:endParaRPr lang="en-GB" sz="20000" dirty="0">
                <a:latin typeface="Lato" panose="020F0502020204030203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184082" y="1450869"/>
            <a:ext cx="18389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VNI-Avo" pitchFamily="2" charset="0"/>
              </a:rPr>
              <a:t>3</a:t>
            </a:r>
            <a:r>
              <a:rPr lang="en-US" sz="4500" b="1" dirty="0" smtClean="0">
                <a:latin typeface="VNI-Avo" pitchFamily="2" charset="0"/>
              </a:rPr>
              <a:t>      </a:t>
            </a:r>
            <a:r>
              <a:rPr lang="en-US" sz="4500" b="1" dirty="0">
                <a:latin typeface="VNI-Avo" pitchFamily="2" charset="0"/>
              </a:rPr>
              <a:t>4</a:t>
            </a:r>
            <a:endParaRPr lang="en-US" sz="4500" b="1" dirty="0" smtClean="0"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42097" y="1445905"/>
            <a:ext cx="7425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  <a:latin typeface="VNI-Avo" pitchFamily="2" charset="0"/>
              </a:rPr>
              <a:t>&lt;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 animBg="1"/>
      <p:bldP spid="38" grpId="0"/>
      <p:bldP spid="39" grpId="0"/>
      <p:bldP spid="24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1784" y="2204864"/>
            <a:ext cx="48381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23391" cy="6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Dấu lớn hơn và dâú nhỏ h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87" r="90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066908" y="2873107"/>
            <a:ext cx="2664296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87" r="90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8003232" y="2644733"/>
            <a:ext cx="2664296" cy="44625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725" b="76511" l="33748" r="51245">
                        <a14:foregroundMark x1="39019" y1="57005" x2="41142" y2="5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50110" r="49018" b="22889"/>
          <a:stretch/>
        </p:blipFill>
        <p:spPr bwMode="auto">
          <a:xfrm>
            <a:off x="1417856" y="260648"/>
            <a:ext cx="3316011" cy="30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725" b="76511" l="33748" r="51245">
                        <a14:foregroundMark x1="39019" y1="57005" x2="41142" y2="5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50110" r="49018" b="22889"/>
          <a:stretch/>
        </p:blipFill>
        <p:spPr bwMode="auto">
          <a:xfrm flipH="1">
            <a:off x="7104112" y="260647"/>
            <a:ext cx="3312368" cy="30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23391" cy="6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2433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18741"/>
          <a:stretch/>
        </p:blipFill>
        <p:spPr>
          <a:xfrm rot="5400000">
            <a:off x="1144852" y="2835532"/>
            <a:ext cx="2016223" cy="4499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8500" l="20000" r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19650"/>
          <a:stretch/>
        </p:blipFill>
        <p:spPr>
          <a:xfrm rot="5400000" flipV="1">
            <a:off x="8935321" y="1165742"/>
            <a:ext cx="2289564" cy="4223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9896" y="-1107504"/>
            <a:ext cx="3528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23391" cy="6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28008 0.0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27656 -0.0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804697" y="2924944"/>
            <a:ext cx="18800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latin typeface="Lato" panose="020F0502020204030203"/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5429" y="-75702"/>
            <a:ext cx="29992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 smtClean="0">
                <a:latin typeface="Lato" panose="020F0502020204030203"/>
              </a:rPr>
              <a:t>&lt;</a:t>
            </a:r>
            <a:endParaRPr lang="en-GB" sz="20000" dirty="0">
              <a:latin typeface="Lato" panose="020F0502020204030203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9496" y="-64262"/>
            <a:ext cx="2592288" cy="3170099"/>
            <a:chOff x="1055440" y="-99392"/>
            <a:chExt cx="2592288" cy="3170099"/>
          </a:xfrm>
        </p:grpSpPr>
        <p:sp>
          <p:nvSpPr>
            <p:cNvPr id="5" name="Rounded Rectangle 4"/>
            <p:cNvSpPr/>
            <p:nvPr/>
          </p:nvSpPr>
          <p:spPr>
            <a:xfrm>
              <a:off x="1055440" y="404664"/>
              <a:ext cx="2592288" cy="22322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9496" y="-99392"/>
              <a:ext cx="136815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 smtClean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  <a:endParaRPr lang="en-US" sz="20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616280" y="-75703"/>
            <a:ext cx="2592288" cy="3170099"/>
            <a:chOff x="7608168" y="-171400"/>
            <a:chExt cx="2592288" cy="3170099"/>
          </a:xfrm>
        </p:grpSpPr>
        <p:sp>
          <p:nvSpPr>
            <p:cNvPr id="8" name="Rounded Rectangle 7"/>
            <p:cNvSpPr/>
            <p:nvPr/>
          </p:nvSpPr>
          <p:spPr>
            <a:xfrm>
              <a:off x="7608168" y="404664"/>
              <a:ext cx="2592288" cy="22322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2224" y="-171400"/>
              <a:ext cx="136815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 smtClean="0">
                  <a:solidFill>
                    <a:srgbClr val="FF0000"/>
                  </a:solidFill>
                  <a:latin typeface="VNI-Avo" pitchFamily="2" charset="0"/>
                </a:rPr>
                <a:t>5</a:t>
              </a:r>
              <a:endParaRPr lang="en-US" sz="20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87" r="90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389456" y="-268422"/>
            <a:ext cx="2453351" cy="36486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55334" y="3094396"/>
            <a:ext cx="2592288" cy="3170099"/>
            <a:chOff x="1055440" y="-99392"/>
            <a:chExt cx="2592288" cy="3170099"/>
          </a:xfrm>
        </p:grpSpPr>
        <p:sp>
          <p:nvSpPr>
            <p:cNvPr id="16" name="Rounded Rectangle 15"/>
            <p:cNvSpPr/>
            <p:nvPr/>
          </p:nvSpPr>
          <p:spPr>
            <a:xfrm>
              <a:off x="1055440" y="404664"/>
              <a:ext cx="2592288" cy="22322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59496" y="-99392"/>
              <a:ext cx="136815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>
                  <a:solidFill>
                    <a:srgbClr val="FF0000"/>
                  </a:solidFill>
                  <a:latin typeface="VNI-Avo" pitchFamily="2" charset="0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616779" y="3129526"/>
            <a:ext cx="2592288" cy="3170099"/>
            <a:chOff x="1055440" y="-99392"/>
            <a:chExt cx="2592288" cy="3170099"/>
          </a:xfrm>
        </p:grpSpPr>
        <p:sp>
          <p:nvSpPr>
            <p:cNvPr id="19" name="Rounded Rectangle 18"/>
            <p:cNvSpPr/>
            <p:nvPr/>
          </p:nvSpPr>
          <p:spPr>
            <a:xfrm>
              <a:off x="1055440" y="404664"/>
              <a:ext cx="2592288" cy="22322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9496" y="-99392"/>
              <a:ext cx="136815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0" dirty="0" smtClean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  <a:endParaRPr lang="en-US" sz="20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87" r="90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4812142" y="2746143"/>
            <a:ext cx="2555949" cy="3613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703463" cy="7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4079776" y="1412776"/>
            <a:ext cx="4032448" cy="4176464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</a:rPr>
              <a:t>vieát</a:t>
            </a:r>
            <a:endParaRPr lang="en-US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839415" cy="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16632"/>
            <a:ext cx="2013408" cy="136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551383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839415" cy="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/>
        </p:blipFill>
        <p:spPr>
          <a:xfrm>
            <a:off x="1" y="-12737"/>
            <a:ext cx="12191999" cy="68707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2" y="1834705"/>
            <a:ext cx="32880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Tieát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1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983431" cy="9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839415" cy="8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6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119336" y="2132856"/>
            <a:ext cx="792088" cy="864096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VNI-Avo" pitchFamily="2" charset="0"/>
              </a:rPr>
              <a:t>2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424" y="227251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VNI-Avo" pitchFamily="2" charset="0"/>
              </a:rPr>
              <a:t>Vieát</a:t>
            </a:r>
            <a:r>
              <a:rPr lang="en-US" sz="3200" dirty="0" smtClean="0">
                <a:latin typeface="VNI-Avo" pitchFamily="2" charset="0"/>
              </a:rPr>
              <a:t> 3 </a:t>
            </a:r>
            <a:r>
              <a:rPr lang="en-US" sz="3200" dirty="0" err="1" smtClean="0">
                <a:latin typeface="VNI-Avo" pitchFamily="2" charset="0"/>
              </a:rPr>
              <a:t>vaø</a:t>
            </a:r>
            <a:r>
              <a:rPr lang="en-US" sz="3200" dirty="0" smtClean="0">
                <a:latin typeface="VNI-Avo" pitchFamily="2" charset="0"/>
              </a:rPr>
              <a:t> 5 </a:t>
            </a:r>
            <a:r>
              <a:rPr lang="en-US" sz="3200" dirty="0" err="1" smtClean="0">
                <a:latin typeface="VNI-Avo" pitchFamily="2" charset="0"/>
              </a:rPr>
              <a:t>vaøo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oâ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troáng</a:t>
            </a:r>
            <a:endParaRPr lang="en-US" sz="3200" dirty="0">
              <a:latin typeface="VNI-Avo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079169"/>
              </p:ext>
            </p:extLst>
          </p:nvPr>
        </p:nvGraphicFramePr>
        <p:xfrm>
          <a:off x="191344" y="3140968"/>
          <a:ext cx="2844315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105">
                  <a:extLst>
                    <a:ext uri="{9D8B030D-6E8A-4147-A177-3AD203B41FA5}">
                      <a16:colId xmlns:a16="http://schemas.microsoft.com/office/drawing/2014/main" val="2158519644"/>
                    </a:ext>
                  </a:extLst>
                </a:gridCol>
                <a:gridCol w="948105">
                  <a:extLst>
                    <a:ext uri="{9D8B030D-6E8A-4147-A177-3AD203B41FA5}">
                      <a16:colId xmlns:a16="http://schemas.microsoft.com/office/drawing/2014/main" val="4086271177"/>
                    </a:ext>
                  </a:extLst>
                </a:gridCol>
                <a:gridCol w="948105">
                  <a:extLst>
                    <a:ext uri="{9D8B030D-6E8A-4147-A177-3AD203B41FA5}">
                      <a16:colId xmlns:a16="http://schemas.microsoft.com/office/drawing/2014/main" val="335288947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17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55913"/>
              </p:ext>
            </p:extLst>
          </p:nvPr>
        </p:nvGraphicFramePr>
        <p:xfrm>
          <a:off x="3287688" y="3140968"/>
          <a:ext cx="2736303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01">
                  <a:extLst>
                    <a:ext uri="{9D8B030D-6E8A-4147-A177-3AD203B41FA5}">
                      <a16:colId xmlns:a16="http://schemas.microsoft.com/office/drawing/2014/main" val="2158519644"/>
                    </a:ext>
                  </a:extLst>
                </a:gridCol>
                <a:gridCol w="912101">
                  <a:extLst>
                    <a:ext uri="{9D8B030D-6E8A-4147-A177-3AD203B41FA5}">
                      <a16:colId xmlns:a16="http://schemas.microsoft.com/office/drawing/2014/main" val="4086271177"/>
                    </a:ext>
                  </a:extLst>
                </a:gridCol>
                <a:gridCol w="912101">
                  <a:extLst>
                    <a:ext uri="{9D8B030D-6E8A-4147-A177-3AD203B41FA5}">
                      <a16:colId xmlns:a16="http://schemas.microsoft.com/office/drawing/2014/main" val="335288947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17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849520"/>
              </p:ext>
            </p:extLst>
          </p:nvPr>
        </p:nvGraphicFramePr>
        <p:xfrm>
          <a:off x="6275246" y="3140968"/>
          <a:ext cx="2772309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103">
                  <a:extLst>
                    <a:ext uri="{9D8B030D-6E8A-4147-A177-3AD203B41FA5}">
                      <a16:colId xmlns:a16="http://schemas.microsoft.com/office/drawing/2014/main" val="2158519644"/>
                    </a:ext>
                  </a:extLst>
                </a:gridCol>
                <a:gridCol w="924103">
                  <a:extLst>
                    <a:ext uri="{9D8B030D-6E8A-4147-A177-3AD203B41FA5}">
                      <a16:colId xmlns:a16="http://schemas.microsoft.com/office/drawing/2014/main" val="4086271177"/>
                    </a:ext>
                  </a:extLst>
                </a:gridCol>
                <a:gridCol w="924103">
                  <a:extLst>
                    <a:ext uri="{9D8B030D-6E8A-4147-A177-3AD203B41FA5}">
                      <a16:colId xmlns:a16="http://schemas.microsoft.com/office/drawing/2014/main" val="335288947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1700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7555"/>
              </p:ext>
            </p:extLst>
          </p:nvPr>
        </p:nvGraphicFramePr>
        <p:xfrm>
          <a:off x="9192344" y="3132996"/>
          <a:ext cx="2825160" cy="93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720">
                  <a:extLst>
                    <a:ext uri="{9D8B030D-6E8A-4147-A177-3AD203B41FA5}">
                      <a16:colId xmlns:a16="http://schemas.microsoft.com/office/drawing/2014/main" val="2158519644"/>
                    </a:ext>
                  </a:extLst>
                </a:gridCol>
                <a:gridCol w="941720">
                  <a:extLst>
                    <a:ext uri="{9D8B030D-6E8A-4147-A177-3AD203B41FA5}">
                      <a16:colId xmlns:a16="http://schemas.microsoft.com/office/drawing/2014/main" val="4086271177"/>
                    </a:ext>
                  </a:extLst>
                </a:gridCol>
                <a:gridCol w="941720">
                  <a:extLst>
                    <a:ext uri="{9D8B030D-6E8A-4147-A177-3AD203B41FA5}">
                      <a16:colId xmlns:a16="http://schemas.microsoft.com/office/drawing/2014/main" val="335288947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17007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2594">
            <a:off x="43442" y="5099744"/>
            <a:ext cx="3140118" cy="1239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752">
            <a:off x="3016878" y="4827665"/>
            <a:ext cx="3277148" cy="12939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583">
            <a:off x="5862806" y="4661170"/>
            <a:ext cx="3172137" cy="1252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2594">
            <a:off x="9120495" y="4660334"/>
            <a:ext cx="3056843" cy="12069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84835" y="2834369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&lt;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0209" y="2900389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&lt;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45728">
            <a:off x="4282666" y="4602087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&lt;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866379">
            <a:off x="10143161" y="4588823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&lt;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2838" y="2817348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&gt;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10446" y="2864704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&gt;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0055256">
            <a:off x="1178920" y="4870514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&gt;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147099">
            <a:off x="7068264" y="4422398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VNI-Avo" pitchFamily="2" charset="0"/>
              </a:rPr>
              <a:t>&gt;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5CA630-BD4A-42CE-825D-2FC36AFDD0B7}"/>
              </a:ext>
            </a:extLst>
          </p:cNvPr>
          <p:cNvSpPr txBox="1"/>
          <p:nvPr/>
        </p:nvSpPr>
        <p:spPr>
          <a:xfrm>
            <a:off x="340530" y="309900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085FE0-38BB-4D79-A760-326D33385337}"/>
              </a:ext>
            </a:extLst>
          </p:cNvPr>
          <p:cNvSpPr txBox="1"/>
          <p:nvPr/>
        </p:nvSpPr>
        <p:spPr>
          <a:xfrm>
            <a:off x="2260161" y="3106487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743E0-A1FC-4CB9-9581-349F78331E30}"/>
              </a:ext>
            </a:extLst>
          </p:cNvPr>
          <p:cNvSpPr txBox="1"/>
          <p:nvPr/>
        </p:nvSpPr>
        <p:spPr>
          <a:xfrm>
            <a:off x="5296448" y="311425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29AD7-FA9A-43D0-8B29-B7460B839E8F}"/>
              </a:ext>
            </a:extLst>
          </p:cNvPr>
          <p:cNvSpPr txBox="1"/>
          <p:nvPr/>
        </p:nvSpPr>
        <p:spPr>
          <a:xfrm>
            <a:off x="3442539" y="309900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242D-8339-42DE-901F-0B4393FA9C94}"/>
              </a:ext>
            </a:extLst>
          </p:cNvPr>
          <p:cNvSpPr txBox="1"/>
          <p:nvPr/>
        </p:nvSpPr>
        <p:spPr>
          <a:xfrm>
            <a:off x="6468737" y="311139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554853-BB51-42B5-813B-4C7A817ACE2C}"/>
              </a:ext>
            </a:extLst>
          </p:cNvPr>
          <p:cNvSpPr txBox="1"/>
          <p:nvPr/>
        </p:nvSpPr>
        <p:spPr>
          <a:xfrm>
            <a:off x="8282104" y="3132996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F84D24-434E-4259-9660-70D6FFD74C1E}"/>
              </a:ext>
            </a:extLst>
          </p:cNvPr>
          <p:cNvSpPr txBox="1"/>
          <p:nvPr/>
        </p:nvSpPr>
        <p:spPr>
          <a:xfrm>
            <a:off x="11267760" y="312053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DFB5EF-2BED-4587-A1CF-CEB30BDB61A9}"/>
              </a:ext>
            </a:extLst>
          </p:cNvPr>
          <p:cNvSpPr txBox="1"/>
          <p:nvPr/>
        </p:nvSpPr>
        <p:spPr>
          <a:xfrm>
            <a:off x="9438604" y="313983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B6AAA-5E1F-4FA3-BEBB-4186D3E02359}"/>
              </a:ext>
            </a:extLst>
          </p:cNvPr>
          <p:cNvSpPr txBox="1"/>
          <p:nvPr/>
        </p:nvSpPr>
        <p:spPr>
          <a:xfrm>
            <a:off x="2075351" y="4775121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03FDF6-2BD6-451C-BA55-69C4E5B18EDD}"/>
              </a:ext>
            </a:extLst>
          </p:cNvPr>
          <p:cNvSpPr txBox="1"/>
          <p:nvPr/>
        </p:nvSpPr>
        <p:spPr>
          <a:xfrm>
            <a:off x="425661" y="5662166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F737ED-0D6C-4DA5-8122-E867023E00C6}"/>
              </a:ext>
            </a:extLst>
          </p:cNvPr>
          <p:cNvSpPr txBox="1"/>
          <p:nvPr/>
        </p:nvSpPr>
        <p:spPr>
          <a:xfrm>
            <a:off x="3356126" y="4463971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1BE622-12B4-4108-BE10-9030BDC0D09C}"/>
              </a:ext>
            </a:extLst>
          </p:cNvPr>
          <p:cNvSpPr txBox="1"/>
          <p:nvPr/>
        </p:nvSpPr>
        <p:spPr>
          <a:xfrm>
            <a:off x="5225252" y="5329119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1F62A8-238F-47F7-9115-7BCD993FBD19}"/>
              </a:ext>
            </a:extLst>
          </p:cNvPr>
          <p:cNvSpPr txBox="1"/>
          <p:nvPr/>
        </p:nvSpPr>
        <p:spPr>
          <a:xfrm>
            <a:off x="7967217" y="5084117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0C1BBB-E527-4A2D-BC53-92FCB89C76F6}"/>
              </a:ext>
            </a:extLst>
          </p:cNvPr>
          <p:cNvSpPr txBox="1"/>
          <p:nvPr/>
        </p:nvSpPr>
        <p:spPr>
          <a:xfrm>
            <a:off x="6204764" y="4409754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E621C7-0A21-4255-AD5D-F1397FEA98CB}"/>
              </a:ext>
            </a:extLst>
          </p:cNvPr>
          <p:cNvSpPr txBox="1"/>
          <p:nvPr/>
        </p:nvSpPr>
        <p:spPr>
          <a:xfrm>
            <a:off x="9427697" y="516565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935858-BCED-4EA7-9921-F4106D45372B}"/>
              </a:ext>
            </a:extLst>
          </p:cNvPr>
          <p:cNvSpPr txBox="1"/>
          <p:nvPr/>
        </p:nvSpPr>
        <p:spPr>
          <a:xfrm>
            <a:off x="11125534" y="433485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0046"/>
            <a:ext cx="1315012" cy="858626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668432"/>
              </p:ext>
            </p:extLst>
          </p:nvPr>
        </p:nvGraphicFramePr>
        <p:xfrm>
          <a:off x="425661" y="844401"/>
          <a:ext cx="384132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361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051081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</a:tblGrid>
              <a:tr h="3362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79799" y="806108"/>
            <a:ext cx="1117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latin typeface="VNI-Avo" pitchFamily="2" charset="0"/>
              </a:rPr>
              <a:t>=</a:t>
            </a:r>
            <a:endParaRPr lang="en-US" sz="10000" dirty="0">
              <a:latin typeface="VNI-Avo" pitchFamily="2" charset="0"/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82086"/>
              </p:ext>
            </p:extLst>
          </p:nvPr>
        </p:nvGraphicFramePr>
        <p:xfrm>
          <a:off x="4354584" y="856251"/>
          <a:ext cx="384132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361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051081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</a:tblGrid>
              <a:tr h="3362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82208"/>
              </p:ext>
            </p:extLst>
          </p:nvPr>
        </p:nvGraphicFramePr>
        <p:xfrm>
          <a:off x="8250641" y="856251"/>
          <a:ext cx="384132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361">
                  <a:extLst>
                    <a:ext uri="{9D8B030D-6E8A-4147-A177-3AD203B41FA5}">
                      <a16:colId xmlns:a16="http://schemas.microsoft.com/office/drawing/2014/main" val="2515857413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071628621"/>
                    </a:ext>
                  </a:extLst>
                </a:gridCol>
                <a:gridCol w="1051081">
                  <a:extLst>
                    <a:ext uri="{9D8B030D-6E8A-4147-A177-3AD203B41FA5}">
                      <a16:colId xmlns:a16="http://schemas.microsoft.com/office/drawing/2014/main" val="1586421134"/>
                    </a:ext>
                  </a:extLst>
                </a:gridCol>
                <a:gridCol w="940441">
                  <a:extLst>
                    <a:ext uri="{9D8B030D-6E8A-4147-A177-3AD203B41FA5}">
                      <a16:colId xmlns:a16="http://schemas.microsoft.com/office/drawing/2014/main" val="3668830367"/>
                    </a:ext>
                  </a:extLst>
                </a:gridCol>
              </a:tblGrid>
              <a:tr h="3362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832486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269371"/>
                  </a:ext>
                </a:extLst>
              </a:tr>
              <a:tr h="336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487246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435427" y="627945"/>
            <a:ext cx="1117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latin typeface="VNI-Avo" pitchFamily="2" charset="0"/>
              </a:rPr>
              <a:t>&gt;</a:t>
            </a:r>
            <a:endParaRPr lang="en-US" sz="10000" dirty="0"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95191" y="634474"/>
            <a:ext cx="1117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latin typeface="VNI-Avo" pitchFamily="2" charset="0"/>
              </a:rPr>
              <a:t>&lt;</a:t>
            </a:r>
            <a:endParaRPr lang="en-US" sz="10000" dirty="0">
              <a:latin typeface="VNI-Avo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551383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629"/>
            <a:ext cx="12192000" cy="7016629"/>
          </a:xfrm>
        </p:spPr>
      </p:pic>
      <p:sp>
        <p:nvSpPr>
          <p:cNvPr id="5" name="Rectangle 4"/>
          <p:cNvSpPr/>
          <p:nvPr/>
        </p:nvSpPr>
        <p:spPr>
          <a:xfrm>
            <a:off x="2567608" y="2855099"/>
            <a:ext cx="77444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 NHANH HÔN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3712" y="1556792"/>
            <a:ext cx="52870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CUÛNG COÁ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99392"/>
            <a:ext cx="911423" cy="9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43868" y="781899"/>
            <a:ext cx="5448076" cy="3744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083920" y="755606"/>
            <a:ext cx="6108080" cy="3744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83920" y="1677362"/>
            <a:ext cx="6108080" cy="2350116"/>
            <a:chOff x="4746171" y="2343796"/>
            <a:chExt cx="6759930" cy="2350116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171" y="2343796"/>
              <a:ext cx="4541697" cy="2350116"/>
              <a:chOff x="4746171" y="2290492"/>
              <a:chExt cx="4541697" cy="235011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47" b="90000" l="1279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6171" y="2290492"/>
                <a:ext cx="2323464" cy="232346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47" b="90000" l="1279" r="96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4404" y="2317144"/>
                <a:ext cx="2323464" cy="2323464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47" b="90000" l="1279" r="965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637" y="2343796"/>
              <a:ext cx="2323464" cy="232346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54872" y="4494282"/>
            <a:ext cx="372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&lt;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45" y1="21687" x2="44364" y2="27711"/>
                        <a14:foregroundMark x1="16727" y1="18675" x2="39636" y2="18675"/>
                        <a14:foregroundMark x1="29091" y1="87952" x2="40727" y2="95181"/>
                        <a14:foregroundMark x1="57818" y1="89157" x2="68000" y2="96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33" y="2901192"/>
            <a:ext cx="2648926" cy="1599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45" y1="21687" x2="44364" y2="27711"/>
                        <a14:foregroundMark x1="16727" y1="18675" x2="39636" y2="18675"/>
                        <a14:foregroundMark x1="29091" y1="87952" x2="40727" y2="95181"/>
                        <a14:foregroundMark x1="57818" y1="89157" x2="68000" y2="96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0" y="1124744"/>
            <a:ext cx="2648926" cy="1599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892841" cy="7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528628" y="1578187"/>
            <a:ext cx="2524093" cy="2273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360" y="1591548"/>
            <a:ext cx="7128792" cy="2459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54872" y="4494282"/>
            <a:ext cx="372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4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&lt;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5360" y="1591548"/>
            <a:ext cx="7247483" cy="2459465"/>
            <a:chOff x="489857" y="1132110"/>
            <a:chExt cx="9710059" cy="26778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57" y="1132113"/>
              <a:ext cx="2677885" cy="2677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915" y="1132112"/>
              <a:ext cx="2677885" cy="2677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973" y="1132111"/>
              <a:ext cx="2677885" cy="267788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031" y="1132110"/>
              <a:ext cx="2677885" cy="267788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29" y="1387639"/>
            <a:ext cx="2663371" cy="2663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" y="44624"/>
            <a:ext cx="911423" cy="9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549" y="905350"/>
            <a:ext cx="87033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88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1147928" cy="11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980728"/>
            <a:ext cx="8229600" cy="2880320"/>
          </a:xfrm>
        </p:spPr>
        <p:txBody>
          <a:bodyPr>
            <a:no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Hỏi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xoáy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đáp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xoay</a:t>
            </a:r>
            <a:endParaRPr lang="vi-VN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911423" cy="9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128300" y="137277"/>
            <a:ext cx="4752528" cy="36617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666930" y="99999"/>
            <a:ext cx="5636116" cy="3757678"/>
            <a:chOff x="-270291" y="26381"/>
            <a:chExt cx="5636116" cy="37576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12" b="95086" l="10000" r="92976">
                          <a14:foregroundMark x1="42024" y1="16733" x2="45595" y2="30146"/>
                          <a14:foregroundMark x1="60595" y1="30146" x2="71667" y2="26693"/>
                          <a14:foregroundMark x1="40119" y1="49668" x2="50000" y2="44489"/>
                          <a14:foregroundMark x1="54524" y1="49668" x2="57738" y2="55113"/>
                          <a14:foregroundMark x1="56071" y1="61355" x2="45357" y2="83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70291" y="33164"/>
              <a:ext cx="2818652" cy="26425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12" b="95086" l="10000" r="92976">
                          <a14:foregroundMark x1="42024" y1="16733" x2="45595" y2="30146"/>
                          <a14:foregroundMark x1="60595" y1="30146" x2="71667" y2="26693"/>
                          <a14:foregroundMark x1="40119" y1="49668" x2="50000" y2="44489"/>
                          <a14:foregroundMark x1="54524" y1="49668" x2="57738" y2="55113"/>
                          <a14:foregroundMark x1="56071" y1="61355" x2="45357" y2="83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3662" y="1197324"/>
              <a:ext cx="2987713" cy="25867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12" b="95086" l="10000" r="92976">
                          <a14:foregroundMark x1="42024" y1="16733" x2="45595" y2="30146"/>
                          <a14:foregroundMark x1="60595" y1="30146" x2="71667" y2="26693"/>
                          <a14:foregroundMark x1="40119" y1="49668" x2="50000" y2="44489"/>
                          <a14:foregroundMark x1="54524" y1="49668" x2="57738" y2="55113"/>
                          <a14:foregroundMark x1="56071" y1="61355" x2="45357" y2="83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5569" y="26381"/>
              <a:ext cx="2850256" cy="264250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93161" y="24169"/>
            <a:ext cx="5529117" cy="3887973"/>
            <a:chOff x="6399531" y="-28719"/>
            <a:chExt cx="5529117" cy="3887973"/>
          </a:xfrm>
        </p:grpSpPr>
        <p:grpSp>
          <p:nvGrpSpPr>
            <p:cNvPr id="13" name="Group 12"/>
            <p:cNvGrpSpPr/>
            <p:nvPr/>
          </p:nvGrpSpPr>
          <p:grpSpPr>
            <a:xfrm>
              <a:off x="6399531" y="54279"/>
              <a:ext cx="5529117" cy="3804975"/>
              <a:chOff x="8002771" y="396531"/>
              <a:chExt cx="2933033" cy="552754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8053603" y="396531"/>
                <a:ext cx="2882201" cy="552754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2771" y="479804"/>
                <a:ext cx="959405" cy="356395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285" y="1241486"/>
              <a:ext cx="1712872" cy="25882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7750" y="-28719"/>
              <a:ext cx="1914222" cy="24813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554" y="1484784"/>
              <a:ext cx="1646334" cy="237447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19" b="68555" l="3340" r="28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11" r="69308" b="32281"/>
          <a:stretch/>
        </p:blipFill>
        <p:spPr>
          <a:xfrm rot="21233780">
            <a:off x="1827206" y="4187660"/>
            <a:ext cx="2274178" cy="2311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57" y="188206"/>
            <a:ext cx="1785181" cy="229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44" l="9823" r="8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8" r="23266" b="66242"/>
          <a:stretch/>
        </p:blipFill>
        <p:spPr>
          <a:xfrm>
            <a:off x="8388440" y="4227086"/>
            <a:ext cx="2232248" cy="2232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27848" y="4839144"/>
            <a:ext cx="3012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hôn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08683" cy="6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3182" y="251049"/>
            <a:ext cx="5428762" cy="3845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1" b="89862" l="0" r="99385">
                        <a14:foregroundMark x1="16769" y1="34869" x2="40308" y2="45776"/>
                        <a14:foregroundMark x1="29231" y1="38556" x2="40308" y2="41628"/>
                        <a14:foregroundMark x1="12154" y1="42704" x2="18923" y2="3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73694"/>
            <a:ext cx="2660204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33594" l="71120" r="990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79" b="66242"/>
          <a:stretch/>
        </p:blipFill>
        <p:spPr>
          <a:xfrm>
            <a:off x="8409939" y="4443762"/>
            <a:ext cx="1656184" cy="202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4" l="9823" r="8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8" r="23266" b="66242"/>
          <a:stretch/>
        </p:blipFill>
        <p:spPr>
          <a:xfrm>
            <a:off x="2088906" y="4521231"/>
            <a:ext cx="2048308" cy="1951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1" b="89862" l="0" r="99385">
                        <a14:foregroundMark x1="16769" y1="34869" x2="40308" y2="45776"/>
                        <a14:foregroundMark x1="29231" y1="38556" x2="40308" y2="41628"/>
                        <a14:foregroundMark x1="12154" y1="42704" x2="18923" y2="3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20" y="-85334"/>
            <a:ext cx="2660204" cy="2664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1" b="89862" l="0" r="99385">
                        <a14:foregroundMark x1="16769" y1="34869" x2="40308" y2="45776"/>
                        <a14:foregroundMark x1="29231" y1="38556" x2="40308" y2="41628"/>
                        <a14:foregroundMark x1="12154" y1="42704" x2="18923" y2="3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0" y="1556792"/>
            <a:ext cx="2660204" cy="26642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26748" y="5043895"/>
            <a:ext cx="2879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hôn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2754" y="198297"/>
            <a:ext cx="5161327" cy="3734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03" b="100000" l="3000" r="95750">
                        <a14:foregroundMark x1="26875" y1="34734" x2="22250" y2="5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31" y="35234"/>
            <a:ext cx="2438400" cy="21762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03" b="100000" l="3000" r="95750">
                        <a14:foregroundMark x1="26875" y1="34734" x2="22250" y2="5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60" y="0"/>
            <a:ext cx="2438400" cy="2176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03" b="100000" l="3000" r="95750">
                        <a14:foregroundMark x1="26875" y1="34734" x2="22250" y2="5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08" y="1919848"/>
            <a:ext cx="2438400" cy="21762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03" b="100000" l="3000" r="95750">
                        <a14:foregroundMark x1="26875" y1="34734" x2="22250" y2="5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21" y="1877485"/>
            <a:ext cx="2438400" cy="21762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407367" cy="4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1424" y="260648"/>
            <a:ext cx="6264696" cy="6480720"/>
          </a:xfrm>
          <a:prstGeom prst="roundRect">
            <a:avLst/>
          </a:prstGeom>
          <a:solidFill>
            <a:srgbClr val="B8FE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1066425" y="987614"/>
            <a:ext cx="1931101" cy="1316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3172320" y="987614"/>
            <a:ext cx="1881305" cy="1316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5952"/>
          <a:stretch/>
        </p:blipFill>
        <p:spPr>
          <a:xfrm>
            <a:off x="5081432" y="1021568"/>
            <a:ext cx="1939872" cy="132273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311636" y="3335154"/>
            <a:ext cx="999859" cy="27175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81849" y="3335154"/>
            <a:ext cx="999859" cy="27175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89051" y="3457735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9051" y="4372821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05674" y="5285596"/>
            <a:ext cx="642228" cy="6422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60664" y="3457735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60664" y="4372821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60664" y="5285596"/>
            <a:ext cx="642228" cy="6422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17" idx="3"/>
            <a:endCxn id="20" idx="2"/>
          </p:cNvCxnSpPr>
          <p:nvPr/>
        </p:nvCxnSpPr>
        <p:spPr>
          <a:xfrm>
            <a:off x="3131279" y="3778849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31278" y="4693935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3487" y="5606710"/>
            <a:ext cx="172938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32304" y="1559476"/>
            <a:ext cx="200567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VNI-Avo" pitchFamily="2" charset="0"/>
              </a:rPr>
              <a:t>3       3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96200" y="2500321"/>
            <a:ext cx="358303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VNI-Avo" pitchFamily="2" charset="0"/>
              </a:rPr>
              <a:t>Ba </a:t>
            </a:r>
            <a:r>
              <a:rPr lang="en-US" sz="4500" b="1" dirty="0" err="1">
                <a:latin typeface="VNI-Avo" pitchFamily="2" charset="0"/>
              </a:rPr>
              <a:t>baèng</a:t>
            </a:r>
            <a:r>
              <a:rPr lang="en-US" sz="4500" dirty="0">
                <a:latin typeface="VNI-Avo" pitchFamily="2" charset="0"/>
              </a:rPr>
              <a:t> </a:t>
            </a:r>
            <a:r>
              <a:rPr lang="en-US" sz="4500" dirty="0" err="1">
                <a:latin typeface="VNI-Avo" pitchFamily="2" charset="0"/>
              </a:rPr>
              <a:t>ba</a:t>
            </a:r>
            <a:endParaRPr lang="en-US" sz="4500" dirty="0">
              <a:latin typeface="VNI-Avo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22665" y="2636912"/>
            <a:ext cx="3320307" cy="3170099"/>
            <a:chOff x="8822665" y="2636912"/>
            <a:chExt cx="3320307" cy="3170099"/>
          </a:xfrm>
        </p:grpSpPr>
        <p:sp>
          <p:nvSpPr>
            <p:cNvPr id="30" name="Rounded Rectangle 29"/>
            <p:cNvSpPr/>
            <p:nvPr/>
          </p:nvSpPr>
          <p:spPr>
            <a:xfrm>
              <a:off x="8822665" y="3542555"/>
              <a:ext cx="1953856" cy="161463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latin typeface="Lato" panose="020F0502020204030203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18636" y="2636912"/>
              <a:ext cx="302433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 smtClean="0">
                  <a:latin typeface="Lato" panose="020F0502020204030203"/>
                </a:rPr>
                <a:t>=</a:t>
              </a:r>
              <a:endParaRPr lang="en-GB" sz="20000" dirty="0">
                <a:latin typeface="Lato" panose="020F0502020204030203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26230" y="5406264"/>
            <a:ext cx="312297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VNI-Avo" pitchFamily="2" charset="0"/>
              </a:rPr>
              <a:t>daáu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baèng</a:t>
            </a:r>
            <a:endParaRPr lang="en-US" sz="450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39098" y="1307881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VNI-Avo" pitchFamily="2" charset="0"/>
              </a:rPr>
              <a:t>=</a:t>
            </a:r>
            <a:endParaRPr lang="en-US" sz="7200" b="1" dirty="0">
              <a:latin typeface="VNI-Avo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767407" cy="7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/>
      <p:bldP spid="29" grpId="0"/>
      <p:bldP spid="3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8" b="100000" l="0" r="100000">
                        <a14:foregroundMark x1="33077" y1="16308" x2="62923" y2="19385"/>
                        <a14:foregroundMark x1="31077" y1="22000" x2="47692" y2="13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2" y="548680"/>
            <a:ext cx="4282816" cy="482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538" y1="5684" x2="2923" y2="48080"/>
                        <a14:foregroundMark x1="6000" y1="23349" x2="3231" y2="37634"/>
                        <a14:foregroundMark x1="2154" y1="52227" x2="40769" y2="95392"/>
                        <a14:foregroundMark x1="46000" y1="94777" x2="95077" y2="84332"/>
                        <a14:foregroundMark x1="90615" y1="87404" x2="60308" y2="96467"/>
                        <a14:foregroundMark x1="4923" y1="62366" x2="33846" y2="90783"/>
                        <a14:foregroundMark x1="6000" y1="38710" x2="14308" y2="71429"/>
                        <a14:foregroundMark x1="14769" y1="7680" x2="18462" y2="20584"/>
                        <a14:foregroundMark x1="2462" y1="45315" x2="13538" y2="56375"/>
                        <a14:foregroundMark x1="40462" y1="88018" x2="93692" y2="84946"/>
                        <a14:foregroundMark x1="82000" y1="89555" x2="55846" y2="93395"/>
                        <a14:foregroundMark x1="15077" y1="75883" x2="30308" y2="89862"/>
                        <a14:foregroundMark x1="36308" y1="89094" x2="52000" y2="94009"/>
                        <a14:foregroundMark x1="58615" y1="94777" x2="74923" y2="89555"/>
                        <a14:foregroundMark x1="90000" y1="80184" x2="94154" y2="84639"/>
                        <a14:foregroundMark x1="67385" y1="93241" x2="72769" y2="93702"/>
                        <a14:foregroundMark x1="17077" y1="4916" x2="20308" y2="1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060059"/>
            <a:ext cx="3864463" cy="3870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6182" y="2035674"/>
            <a:ext cx="21467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VNI-Avo" pitchFamily="2" charset="0"/>
              </a:rPr>
              <a:t>1</a:t>
            </a:r>
            <a:r>
              <a:rPr lang="en-US" sz="6600" b="1" dirty="0" smtClean="0">
                <a:latin typeface="VNI-Avo" pitchFamily="2" charset="0"/>
              </a:rPr>
              <a:t> =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9736" y="3861048"/>
            <a:ext cx="43428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VNI-Avo" pitchFamily="2" charset="0"/>
              </a:rPr>
              <a:t>Moät</a:t>
            </a:r>
            <a:r>
              <a:rPr lang="en-US" sz="4500" dirty="0" smtClean="0">
                <a:latin typeface="VNI-Avo" pitchFamily="2" charset="0"/>
              </a:rPr>
              <a:t> </a:t>
            </a:r>
            <a:r>
              <a:rPr lang="en-US" sz="4500" b="1" dirty="0" err="1">
                <a:latin typeface="VNI-Avo" pitchFamily="2" charset="0"/>
              </a:rPr>
              <a:t>baèng</a:t>
            </a:r>
            <a:r>
              <a:rPr lang="en-US" sz="4500" dirty="0">
                <a:latin typeface="VNI-Avo" pitchFamily="2" charset="0"/>
              </a:rPr>
              <a:t> </a:t>
            </a:r>
            <a:r>
              <a:rPr lang="en-US" sz="4500" dirty="0" err="1" smtClean="0">
                <a:latin typeface="VNI-Avo" pitchFamily="2" charset="0"/>
              </a:rPr>
              <a:t>moät</a:t>
            </a:r>
            <a:endParaRPr lang="en-US" sz="4500" dirty="0">
              <a:latin typeface="VNI-Avo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95399" cy="6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191112" y="562212"/>
            <a:ext cx="3882343" cy="57414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5492" y="718422"/>
            <a:ext cx="4220485" cy="51541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750" y1="61097" x2="56838" y2="71802"/>
                        <a14:foregroundMark x1="15808" y1="54569" x2="47247" y2="60052"/>
                        <a14:foregroundMark x1="5329" y1="55352" x2="31439" y2="48042"/>
                        <a14:foregroundMark x1="7460" y1="72324" x2="31972" y2="58225"/>
                        <a14:foregroundMark x1="5151" y1="66319" x2="33570" y2="73107"/>
                        <a14:foregroundMark x1="11723" y1="73629" x2="39432" y2="75196"/>
                        <a14:foregroundMark x1="8881" y1="73890" x2="24867" y2="80157"/>
                        <a14:foregroundMark x1="5506" y1="71018" x2="19361" y2="68146"/>
                        <a14:foregroundMark x1="9236" y1="58486" x2="16874" y2="65274"/>
                        <a14:foregroundMark x1="12256" y1="91906" x2="20959" y2="84334"/>
                        <a14:foregroundMark x1="10302" y1="89817" x2="17052" y2="86684"/>
                        <a14:foregroundMark x1="9769" y1="88773" x2="13499" y2="86423"/>
                        <a14:foregroundMark x1="28242" y1="76762" x2="47602" y2="75196"/>
                        <a14:foregroundMark x1="48313" y1="84073" x2="53996" y2="86684"/>
                        <a14:foregroundMark x1="46181" y1="83551" x2="49201" y2="82507"/>
                        <a14:foregroundMark x1="47247" y1="81723" x2="49023" y2="79373"/>
                        <a14:foregroundMark x1="30018" y1="91384" x2="38544" y2="93734"/>
                        <a14:foregroundMark x1="28419" y1="92950" x2="31439" y2="86945"/>
                        <a14:foregroundMark x1="58970" y1="88251" x2="67673" y2="89556"/>
                        <a14:foregroundMark x1="56306" y1="91645" x2="59858" y2="85640"/>
                        <a14:foregroundMark x1="77975" y1="13577" x2="94849" y2="21410"/>
                        <a14:foregroundMark x1="77798" y1="9661" x2="92362" y2="14621"/>
                        <a14:foregroundMark x1="83837" y1="8616" x2="90409" y2="9922"/>
                        <a14:foregroundMark x1="73890" y1="13055" x2="80284" y2="12272"/>
                        <a14:foregroundMark x1="77975" y1="8355" x2="82060" y2="1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345" y="3209284"/>
            <a:ext cx="3187153" cy="266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750" y1="61097" x2="56838" y2="71802"/>
                        <a14:foregroundMark x1="15808" y1="54569" x2="47247" y2="60052"/>
                        <a14:foregroundMark x1="5329" y1="55352" x2="31439" y2="48042"/>
                        <a14:foregroundMark x1="7460" y1="72324" x2="31972" y2="58225"/>
                        <a14:foregroundMark x1="5151" y1="66319" x2="33570" y2="73107"/>
                        <a14:foregroundMark x1="11723" y1="73629" x2="39432" y2="75196"/>
                        <a14:foregroundMark x1="8881" y1="73890" x2="24867" y2="80157"/>
                        <a14:foregroundMark x1="5506" y1="71018" x2="19361" y2="68146"/>
                        <a14:foregroundMark x1="9236" y1="58486" x2="16874" y2="65274"/>
                        <a14:foregroundMark x1="12256" y1="91906" x2="20959" y2="84334"/>
                        <a14:foregroundMark x1="10302" y1="89817" x2="17052" y2="86684"/>
                        <a14:foregroundMark x1="9769" y1="88773" x2="13499" y2="86423"/>
                        <a14:foregroundMark x1="28242" y1="76762" x2="47602" y2="75196"/>
                        <a14:foregroundMark x1="48313" y1="84073" x2="53996" y2="86684"/>
                        <a14:foregroundMark x1="46181" y1="83551" x2="49201" y2="82507"/>
                        <a14:foregroundMark x1="47247" y1="81723" x2="49023" y2="79373"/>
                        <a14:foregroundMark x1="30018" y1="91384" x2="38544" y2="93734"/>
                        <a14:foregroundMark x1="28419" y1="92950" x2="31439" y2="86945"/>
                        <a14:foregroundMark x1="58970" y1="88251" x2="67673" y2="89556"/>
                        <a14:foregroundMark x1="56306" y1="91645" x2="59858" y2="85640"/>
                        <a14:foregroundMark x1="77975" y1="13577" x2="94849" y2="21410"/>
                        <a14:foregroundMark x1="77798" y1="9661" x2="92362" y2="14621"/>
                        <a14:foregroundMark x1="83837" y1="8616" x2="90409" y2="9922"/>
                        <a14:foregroundMark x1="73890" y1="13055" x2="80284" y2="12272"/>
                        <a14:foregroundMark x1="77975" y1="8355" x2="82060" y2="1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459" y="718422"/>
            <a:ext cx="3115145" cy="2426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99" y="417478"/>
            <a:ext cx="3642686" cy="3161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88" y="3295503"/>
            <a:ext cx="3738537" cy="3245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5944" y="2174228"/>
            <a:ext cx="21467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VNI-Avo" pitchFamily="2" charset="0"/>
              </a:rPr>
              <a:t>2</a:t>
            </a:r>
            <a:r>
              <a:rPr lang="en-US" sz="6600" b="1" dirty="0" smtClean="0">
                <a:latin typeface="VNI-Avo" pitchFamily="2" charset="0"/>
              </a:rPr>
              <a:t> =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0738" y="4133197"/>
            <a:ext cx="38523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latin typeface="VNI-Avo" pitchFamily="2" charset="0"/>
              </a:rPr>
              <a:t>Hai </a:t>
            </a:r>
            <a:r>
              <a:rPr lang="en-US" sz="4500" b="1" dirty="0" err="1">
                <a:latin typeface="VNI-Avo" pitchFamily="2" charset="0"/>
              </a:rPr>
              <a:t>baèng</a:t>
            </a:r>
            <a:r>
              <a:rPr lang="en-US" sz="4500" dirty="0">
                <a:latin typeface="VNI-Avo" pitchFamily="2" charset="0"/>
              </a:rPr>
              <a:t> </a:t>
            </a:r>
            <a:r>
              <a:rPr lang="en-US" sz="4500" dirty="0" err="1" smtClean="0">
                <a:latin typeface="VNI-Avo" pitchFamily="2" charset="0"/>
              </a:rPr>
              <a:t>hai</a:t>
            </a:r>
            <a:endParaRPr lang="en-US" sz="45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695399" cy="6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000006" y="404665"/>
            <a:ext cx="3784626" cy="5424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3805" y="260647"/>
            <a:ext cx="3677758" cy="5688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6" b="99451" l="6813" r="94066">
                        <a14:foregroundMark x1="40110" y1="29780" x2="67802" y2="36264"/>
                        <a14:foregroundMark x1="60110" y1="28901" x2="70220" y2="36593"/>
                        <a14:foregroundMark x1="56923" y1="38571" x2="54945" y2="50110"/>
                        <a14:foregroundMark x1="44835" y1="68132" x2="62857" y2="74505"/>
                        <a14:foregroundMark x1="60110" y1="58571" x2="49780" y2="89780"/>
                        <a14:foregroundMark x1="34945" y1="77912" x2="66484" y2="74505"/>
                        <a14:foregroundMark x1="34066" y1="26813" x2="76703" y2="24725"/>
                        <a14:foregroundMark x1="45714" y1="13516" x2="75934" y2="52637"/>
                        <a14:foregroundMark x1="68462" y1="18022" x2="29121" y2="21319"/>
                        <a14:foregroundMark x1="36923" y1="21099" x2="30549" y2="47473"/>
                        <a14:foregroundMark x1="29231" y1="36593" x2="61099" y2="4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23" y="222352"/>
            <a:ext cx="2510575" cy="254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56" b="99451" l="6813" r="94066">
                        <a14:foregroundMark x1="40110" y1="29780" x2="67802" y2="36264"/>
                        <a14:foregroundMark x1="60110" y1="28901" x2="70220" y2="36593"/>
                        <a14:foregroundMark x1="56923" y1="38571" x2="54945" y2="50110"/>
                        <a14:foregroundMark x1="44835" y1="68132" x2="62857" y2="74505"/>
                        <a14:foregroundMark x1="60110" y1="58571" x2="49780" y2="89780"/>
                        <a14:foregroundMark x1="34945" y1="77912" x2="66484" y2="74505"/>
                        <a14:foregroundMark x1="34066" y1="26813" x2="76703" y2="24725"/>
                        <a14:foregroundMark x1="45714" y1="13516" x2="75934" y2="52637"/>
                        <a14:foregroundMark x1="68462" y1="18022" x2="29121" y2="21319"/>
                        <a14:foregroundMark x1="36923" y1="21099" x2="30549" y2="47473"/>
                        <a14:foregroundMark x1="29231" y1="36593" x2="61099" y2="4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" y="3058041"/>
            <a:ext cx="2643475" cy="264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6" b="99451" l="6813" r="94066">
                        <a14:foregroundMark x1="40110" y1="29780" x2="67802" y2="36264"/>
                        <a14:foregroundMark x1="60110" y1="28901" x2="70220" y2="36593"/>
                        <a14:foregroundMark x1="56923" y1="38571" x2="54945" y2="50110"/>
                        <a14:foregroundMark x1="44835" y1="68132" x2="62857" y2="74505"/>
                        <a14:foregroundMark x1="60110" y1="58571" x2="49780" y2="89780"/>
                        <a14:foregroundMark x1="34945" y1="77912" x2="66484" y2="74505"/>
                        <a14:foregroundMark x1="34066" y1="26813" x2="76703" y2="24725"/>
                        <a14:foregroundMark x1="45714" y1="13516" x2="75934" y2="52637"/>
                        <a14:foregroundMark x1="68462" y1="18022" x2="29121" y2="21319"/>
                        <a14:foregroundMark x1="36923" y1="21099" x2="30549" y2="47473"/>
                        <a14:foregroundMark x1="29231" y1="36593" x2="61099" y2="4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11" y="209957"/>
            <a:ext cx="2499906" cy="2499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4" b="95233" l="220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" r="32259" b="2746"/>
          <a:stretch/>
        </p:blipFill>
        <p:spPr>
          <a:xfrm>
            <a:off x="9659094" y="485370"/>
            <a:ext cx="1789966" cy="2521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4" b="95233" l="220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" r="32259" b="2746"/>
          <a:stretch/>
        </p:blipFill>
        <p:spPr>
          <a:xfrm>
            <a:off x="8000006" y="554133"/>
            <a:ext cx="1615518" cy="2383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4" b="95233" l="220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" r="32259" b="2746"/>
          <a:stretch/>
        </p:blipFill>
        <p:spPr>
          <a:xfrm>
            <a:off x="7917348" y="2937906"/>
            <a:ext cx="1703323" cy="25793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8932" y="2400521"/>
            <a:ext cx="21467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VNI-Avo" pitchFamily="2" charset="0"/>
              </a:rPr>
              <a:t>4</a:t>
            </a:r>
            <a:r>
              <a:rPr lang="en-US" sz="6600" b="1" dirty="0" smtClean="0">
                <a:latin typeface="VNI-Avo" pitchFamily="2" charset="0"/>
              </a:rPr>
              <a:t> =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000" y="3830191"/>
            <a:ext cx="3842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VNI-Avo" pitchFamily="2" charset="0"/>
              </a:rPr>
              <a:t>Boán</a:t>
            </a:r>
            <a:r>
              <a:rPr lang="en-US" sz="4000" dirty="0" smtClean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baèng</a:t>
            </a:r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 smtClean="0">
                <a:latin typeface="VNI-Avo" pitchFamily="2" charset="0"/>
              </a:rPr>
              <a:t>boán</a:t>
            </a:r>
            <a:endParaRPr lang="en-US" sz="4000" dirty="0">
              <a:latin typeface="VNI-Avo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56" b="99451" l="6813" r="94066">
                        <a14:foregroundMark x1="40110" y1="29780" x2="67802" y2="36264"/>
                        <a14:foregroundMark x1="60110" y1="28901" x2="70220" y2="36593"/>
                        <a14:foregroundMark x1="56923" y1="38571" x2="54945" y2="50110"/>
                        <a14:foregroundMark x1="44835" y1="68132" x2="62857" y2="74505"/>
                        <a14:foregroundMark x1="60110" y1="58571" x2="49780" y2="89780"/>
                        <a14:foregroundMark x1="34945" y1="77912" x2="66484" y2="74505"/>
                        <a14:foregroundMark x1="34066" y1="26813" x2="76703" y2="24725"/>
                        <a14:foregroundMark x1="45714" y1="13516" x2="75934" y2="52637"/>
                        <a14:foregroundMark x1="68462" y1="18022" x2="29121" y2="21319"/>
                        <a14:foregroundMark x1="36923" y1="21099" x2="30549" y2="47473"/>
                        <a14:foregroundMark x1="29231" y1="36593" x2="61099" y2="4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73" y="3058040"/>
            <a:ext cx="2444485" cy="2643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4" b="95233" l="220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" r="32259" b="2746"/>
          <a:stretch/>
        </p:blipFill>
        <p:spPr>
          <a:xfrm>
            <a:off x="9828395" y="2954519"/>
            <a:ext cx="1703323" cy="2579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5"/>
            <a:ext cx="473365" cy="4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752</TotalTime>
  <Words>333</Words>
  <Application>Microsoft Office PowerPoint</Application>
  <PresentationFormat>Widescreen</PresentationFormat>
  <Paragraphs>98</Paragraphs>
  <Slides>25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等线</vt:lpstr>
      <vt:lpstr>Lato</vt:lpstr>
      <vt:lpstr>Times New Roman</vt:lpstr>
      <vt:lpstr>VNI-Avo</vt:lpstr>
      <vt:lpstr>Office Theme</vt:lpstr>
      <vt:lpstr>2_Office Theme</vt:lpstr>
      <vt:lpstr>1_Office Theme</vt:lpstr>
      <vt:lpstr>4_Office Theme</vt:lpstr>
      <vt:lpstr>8_Office Theme</vt:lpstr>
      <vt:lpstr>PowerPoint Presentation</vt:lpstr>
      <vt:lpstr>PowerPoint Presentation</vt:lpstr>
      <vt:lpstr>Trò chơi  Hỏi xoáy đáp xoay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Office 2010 Pro 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CHUYỀN QUÀ</dc:title>
  <dc:creator>Administrator</dc:creator>
  <cp:lastModifiedBy>ADMIN</cp:lastModifiedBy>
  <cp:revision>98</cp:revision>
  <dcterms:created xsi:type="dcterms:W3CDTF">2020-08-18T03:15:40Z</dcterms:created>
  <dcterms:modified xsi:type="dcterms:W3CDTF">2021-08-09T11:11:24Z</dcterms:modified>
</cp:coreProperties>
</file>